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3A7ED900-EFA2-5DBD-DF0B-C0CE7845BD57}" name="Dennis Petersen" initials="DP" userId="2dae4874402ec101" providerId="Windows Live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00" autoAdjust="0"/>
    <p:restoredTop sz="94660"/>
  </p:normalViewPr>
  <p:slideViewPr>
    <p:cSldViewPr snapToGrid="0">
      <p:cViewPr varScale="1">
        <p:scale>
          <a:sx n="73" d="100"/>
          <a:sy n="73" d="100"/>
        </p:scale>
        <p:origin x="52" y="6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7" Type="http://schemas.microsoft.com/office/2018/10/relationships/authors" Target="author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B65FE92-AC89-300A-E073-8F963A7F743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DCBD3E60-E5AF-EE41-882B-E4CFED43815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13AEF035-1FFA-3D36-E90F-CD23C72E4F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901FC9-2D1E-482D-B4C6-AA2021397F1D}" type="datetimeFigureOut">
              <a:rPr lang="de-DE" smtClean="0"/>
              <a:t>22.09.2022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32FD4FE3-33D8-64EE-6673-D80BA7AE98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26788A7D-4010-A360-13F2-04996C8E97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5DADF0-86DB-43DB-BA36-DB58D9F052F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347332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2E6F5F4-AFD3-6DBC-F858-4F08098D91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4F39668E-3BA8-BCD1-9597-786CD9616AD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56667C47-F0F2-EF66-121D-F9C2C0A6DD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901FC9-2D1E-482D-B4C6-AA2021397F1D}" type="datetimeFigureOut">
              <a:rPr lang="de-DE" smtClean="0"/>
              <a:t>22.09.2022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97E4FA3B-644E-CE3B-5754-77D194AE53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862CE3BD-E636-C11B-085D-8BD8F9A8F2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5DADF0-86DB-43DB-BA36-DB58D9F052F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339558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FC80B7A-86E6-CE59-914F-F9EDB47E23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82BA8669-E84C-DF5E-3D03-A899FFCC81B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601FA52C-82B0-99EF-1F08-6EAB3703B0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901FC9-2D1E-482D-B4C6-AA2021397F1D}" type="datetimeFigureOut">
              <a:rPr lang="de-DE" smtClean="0"/>
              <a:t>22.09.2022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352ADA16-70CB-D0AE-4C15-B0EFBD3C1A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FB6124E6-9254-ED98-7F62-6005B72DE9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5DADF0-86DB-43DB-BA36-DB58D9F052F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604731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0B6D172-A308-FE25-A830-16BDA4E267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697CCF52-C0BF-11D1-34AC-88BDC88B080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FD978CD2-354F-19D8-3CF2-7CC74F567BA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8D63618B-7410-59D3-BE40-1D78031650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901FC9-2D1E-482D-B4C6-AA2021397F1D}" type="datetimeFigureOut">
              <a:rPr lang="de-DE" smtClean="0"/>
              <a:t>22.09.2022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8D935FBD-265B-15D8-28C8-03E8EB26F2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C2E7FD38-A277-1FFE-A431-5787C20C2C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5DADF0-86DB-43DB-BA36-DB58D9F052F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0081758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BDFA14E-5812-5C2F-F8F7-BDF27A39C8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12D3B5E0-A514-B6A1-6C79-216B8B54CD0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76D444C2-0C0E-87DD-DE5D-D9A1EE3CA4F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A0D2BFFA-7B4A-925E-1CB8-E8CD58EB364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E383F823-BE37-A31C-7C32-7B0A7E6DBE3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Datumsplatzhalter 6">
            <a:extLst>
              <a:ext uri="{FF2B5EF4-FFF2-40B4-BE49-F238E27FC236}">
                <a16:creationId xmlns:a16="http://schemas.microsoft.com/office/drawing/2014/main" id="{DB667C04-330D-7BDB-3720-807989AB36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901FC9-2D1E-482D-B4C6-AA2021397F1D}" type="datetimeFigureOut">
              <a:rPr lang="de-DE" smtClean="0"/>
              <a:t>22.09.2022</a:t>
            </a:fld>
            <a:endParaRPr lang="de-DE"/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31C22E5D-5EBE-BE5D-B78A-B4379BDE47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0FE8FE3D-5135-1C04-CFA3-5191C2ECF3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5DADF0-86DB-43DB-BA36-DB58D9F052F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6915505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CF749DB-CB99-D97E-5D06-CD2C71D1D2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FA4916BC-A401-272B-FE3C-61B5930D93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901FC9-2D1E-482D-B4C6-AA2021397F1D}" type="datetimeFigureOut">
              <a:rPr lang="de-DE" smtClean="0"/>
              <a:t>22.09.2022</a:t>
            </a:fld>
            <a:endParaRPr lang="de-DE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311AA128-D4B1-3468-D057-F6DA9C24B1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810E7184-777F-7B85-389C-8E860FD267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5DADF0-86DB-43DB-BA36-DB58D9F052F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83363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85E31CA1-5046-10B3-0B71-2D871BAD71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901FC9-2D1E-482D-B4C6-AA2021397F1D}" type="datetimeFigureOut">
              <a:rPr lang="de-DE" smtClean="0"/>
              <a:t>22.09.2022</a:t>
            </a:fld>
            <a:endParaRPr lang="de-DE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A1BAB45D-297B-4769-FD0D-8B422C7CFE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81894C23-1524-94DB-6230-4824E719D0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5DADF0-86DB-43DB-BA36-DB58D9F052F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0570670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6DEE044-5ED4-4056-58AD-619454F679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FCF402AC-274C-39DE-0EEB-06F456DB84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69F34BEB-BBB9-4761-AE9A-A230FEA587F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7D4A1020-3505-97F0-8296-03887E1291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901FC9-2D1E-482D-B4C6-AA2021397F1D}" type="datetimeFigureOut">
              <a:rPr lang="de-DE" smtClean="0"/>
              <a:t>22.09.2022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E775A28E-52A8-1025-0E83-8867ADCA74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F35F4140-3109-ED5F-B7F8-2A0D81A703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5DADF0-86DB-43DB-BA36-DB58D9F052F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2718326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31EF874-19F1-9A79-77BC-542189F2E0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Bildplatzhalter 2">
            <a:extLst>
              <a:ext uri="{FF2B5EF4-FFF2-40B4-BE49-F238E27FC236}">
                <a16:creationId xmlns:a16="http://schemas.microsoft.com/office/drawing/2014/main" id="{C1415128-97B6-AEE4-EEC6-D49340D54FA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8B9F7697-068B-ECC9-56F9-586C700DB09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58886FAD-B212-E346-9558-847F603499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901FC9-2D1E-482D-B4C6-AA2021397F1D}" type="datetimeFigureOut">
              <a:rPr lang="de-DE" smtClean="0"/>
              <a:t>22.09.2022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4FC2E220-1A38-E711-B21D-D7818E2ADF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249D9A13-B8F7-7102-2B16-4E26BF8DEA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5DADF0-86DB-43DB-BA36-DB58D9F052F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1935122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CE5EE65-4A65-D335-CFF5-86DC39ABD9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38363720-32D5-2ADE-4476-5DC6EA524CF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DF2BBA3B-4540-E2EE-575D-8E43B356D9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901FC9-2D1E-482D-B4C6-AA2021397F1D}" type="datetimeFigureOut">
              <a:rPr lang="de-DE" smtClean="0"/>
              <a:t>22.09.2022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0875C924-480E-03B4-7A89-E906DBF59A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66136539-843A-3C26-B2E5-84B4E7EC24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5DADF0-86DB-43DB-BA36-DB58D9F052F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539418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>
            <a:extLst>
              <a:ext uri="{FF2B5EF4-FFF2-40B4-BE49-F238E27FC236}">
                <a16:creationId xmlns:a16="http://schemas.microsoft.com/office/drawing/2014/main" id="{8F072914-DC7A-1EF7-DB88-39F251AA2AE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30154271-3BA5-7577-D9B6-8D5BAB7C4C9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96B0B862-738D-2FC3-A2F7-80DF4D68FB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901FC9-2D1E-482D-B4C6-AA2021397F1D}" type="datetimeFigureOut">
              <a:rPr lang="de-DE" smtClean="0"/>
              <a:t>22.09.2022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83BC4C81-A07D-FFE7-4316-6796EE1F69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809FB777-CC0A-2823-7D96-A5D2A0625F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5DADF0-86DB-43DB-BA36-DB58D9F052F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873223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85A8A937-D96A-A86A-C944-C171CF2BBE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BBF1C3CF-998A-AC61-B3E1-D776B8CC741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AB03F762-4439-0FB4-838F-E004177DC24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C901FC9-2D1E-482D-B4C6-AA2021397F1D}" type="datetimeFigureOut">
              <a:rPr lang="de-DE" smtClean="0"/>
              <a:t>22.09.2022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AE458093-E39B-83D1-D0E4-C6517093BFB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F91C3975-A0B7-693B-2646-67314FDE799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5DADF0-86DB-43DB-BA36-DB58D9F052F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3431176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fik 4">
            <a:extLst>
              <a:ext uri="{FF2B5EF4-FFF2-40B4-BE49-F238E27FC236}">
                <a16:creationId xmlns:a16="http://schemas.microsoft.com/office/drawing/2014/main" id="{E88F10C0-6859-6E5E-7D6F-12463AC0817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04679" y="123655"/>
            <a:ext cx="9582642" cy="6610690"/>
          </a:xfrm>
          <a:prstGeom prst="rect">
            <a:avLst/>
          </a:prstGeom>
        </p:spPr>
      </p:pic>
      <p:sp>
        <p:nvSpPr>
          <p:cNvPr id="6" name="Rechteck 5">
            <a:extLst>
              <a:ext uri="{FF2B5EF4-FFF2-40B4-BE49-F238E27FC236}">
                <a16:creationId xmlns:a16="http://schemas.microsoft.com/office/drawing/2014/main" id="{71C47556-2C33-0D9C-AB1F-8A1CF286FFFA}"/>
              </a:ext>
            </a:extLst>
          </p:cNvPr>
          <p:cNvSpPr/>
          <p:nvPr/>
        </p:nvSpPr>
        <p:spPr>
          <a:xfrm>
            <a:off x="1773798" y="983152"/>
            <a:ext cx="3595724" cy="176692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>
                <a:solidFill>
                  <a:schemeClr val="tx1"/>
                </a:solidFill>
              </a:rPr>
              <a:t>Lamellendach</a:t>
            </a:r>
          </a:p>
        </p:txBody>
      </p:sp>
    </p:spTree>
    <p:extLst>
      <p:ext uri="{BB962C8B-B14F-4D97-AF65-F5344CB8AC3E}">
        <p14:creationId xmlns:p14="http://schemas.microsoft.com/office/powerpoint/2010/main" val="85364973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</Words>
  <Application>Microsoft Office PowerPoint</Application>
  <PresentationFormat>Breitbild</PresentationFormat>
  <Paragraphs>1</Paragraphs>
  <Slides>1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</vt:lpstr>
      <vt:lpstr>PowerPoint-Präsentation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Dennis Petersen</dc:creator>
  <cp:lastModifiedBy>Dennis Petersen</cp:lastModifiedBy>
  <cp:revision>1</cp:revision>
  <dcterms:created xsi:type="dcterms:W3CDTF">2022-09-22T07:56:22Z</dcterms:created>
  <dcterms:modified xsi:type="dcterms:W3CDTF">2022-09-22T07:56:36Z</dcterms:modified>
</cp:coreProperties>
</file>